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png>
</file>

<file path=ppt/media/image2.png>
</file>

<file path=ppt/media/image3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49064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83972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49064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83972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49064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83972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49064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83972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pt-BR" sz="4800" spc="-1" strike="noStrike" cap="all">
                <a:solidFill>
                  <a:srgbClr val="ffffff"/>
                </a:solidFill>
                <a:latin typeface="Century Gothic"/>
              </a:rPr>
              <a:t>Clique para editar o título mestre</a:t>
            </a:r>
            <a:endParaRPr b="0" lang="pt-BR" sz="4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531776CF-C187-4DC8-A116-1A2AD7CDF3D3}" type="datetime">
              <a:rPr b="1" lang="pt-BR" sz="900" spc="-1" strike="noStrike">
                <a:solidFill>
                  <a:srgbClr val="bfbfbf"/>
                </a:solidFill>
                <a:latin typeface="Century Gothic"/>
              </a:rPr>
              <a:t>10/07/18</a:t>
            </a:fld>
            <a:endParaRPr b="0" lang="pt-BR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591FAE4-4847-49C0-BAC6-7D2839861D84}" type="slidenum">
              <a:rPr b="1" lang="pt-BR" sz="900" spc="-1" strike="noStrike">
                <a:solidFill>
                  <a:srgbClr val="bfbfbf"/>
                </a:solidFill>
                <a:latin typeface="Century Gothic"/>
              </a:rPr>
              <a:t>&lt;número&gt;</a:t>
            </a:fld>
            <a:endParaRPr b="0" lang="pt-BR" sz="9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 cap="small">
                <a:solidFill>
                  <a:srgbClr val="ffffff"/>
                </a:solidFill>
                <a:latin typeface="Century Gothic"/>
              </a:rPr>
              <a:t>Clique para editar o formato do texto da estrutura de tópicos</a:t>
            </a:r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1600" spc="-1" strike="noStrike" cap="small">
                <a:solidFill>
                  <a:srgbClr val="ffffff"/>
                </a:solidFill>
                <a:latin typeface="Century Gothic"/>
              </a:rPr>
              <a:t>2.º nível da estrutura de tópicos</a:t>
            </a:r>
            <a:endParaRPr b="0" lang="pt-BR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1400" spc="-1" strike="noStrike" cap="small">
                <a:solidFill>
                  <a:srgbClr val="ffffff"/>
                </a:solidFill>
                <a:latin typeface="Century Gothic"/>
              </a:rPr>
              <a:t>3.º nível da estrutura de tópicos</a:t>
            </a:r>
            <a:endParaRPr b="0" lang="pt-BR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1400" spc="-1" strike="noStrike" cap="small">
                <a:solidFill>
                  <a:srgbClr val="ffffff"/>
                </a:solidFill>
                <a:latin typeface="Century Gothic"/>
              </a:rPr>
              <a:t>4.º nível da estrutura de tópicos</a:t>
            </a:r>
            <a:endParaRPr b="0" lang="pt-BR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 cap="small">
                <a:solidFill>
                  <a:srgbClr val="ffffff"/>
                </a:solidFill>
                <a:latin typeface="Century Gothic"/>
              </a:rPr>
              <a:t>5.º nível da estrutura de tópicos</a:t>
            </a:r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 cap="small">
                <a:solidFill>
                  <a:srgbClr val="ffffff"/>
                </a:solidFill>
                <a:latin typeface="Century Gothic"/>
              </a:rPr>
              <a:t>6.º nível da estrutura de tópicos</a:t>
            </a:r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 cap="small">
                <a:solidFill>
                  <a:srgbClr val="ffffff"/>
                </a:solidFill>
                <a:latin typeface="Century Gothic"/>
              </a:rPr>
              <a:t>7.º nível da estrutura de tópicos</a:t>
            </a:r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pt-BR" sz="3200" spc="-1" strike="noStrike" cap="all">
                <a:solidFill>
                  <a:srgbClr val="ffffff"/>
                </a:solidFill>
                <a:latin typeface="Century Gothic"/>
              </a:rPr>
              <a:t>Clique para editar o título mestre</a:t>
            </a:r>
            <a:endParaRPr b="0" lang="pt-BR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pt-BR" sz="2000" spc="-1" strike="noStrike" cap="small">
                <a:solidFill>
                  <a:srgbClr val="ffffff"/>
                </a:solidFill>
                <a:latin typeface="Century Gothic"/>
              </a:rPr>
              <a:t>Clique para editar o texto mestre</a:t>
            </a:r>
            <a:endParaRPr b="0" lang="pt-BR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pt-BR" sz="1800" spc="-1" strike="noStrike" cap="small">
                <a:solidFill>
                  <a:srgbClr val="ffffff"/>
                </a:solidFill>
                <a:latin typeface="Century Gothic"/>
              </a:rPr>
              <a:t>Segundo nível</a:t>
            </a:r>
            <a:endParaRPr b="0" lang="pt-BR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lvl="2" marL="12002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pt-BR" sz="1600" spc="-1" strike="noStrike" cap="small">
                <a:solidFill>
                  <a:srgbClr val="ffffff"/>
                </a:solidFill>
                <a:latin typeface="Century Gothic"/>
              </a:rPr>
              <a:t>Terceiro nível</a:t>
            </a:r>
            <a:endParaRPr b="0" lang="pt-BR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3" marL="15429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pt-BR" sz="1400" spc="-1" strike="noStrike" cap="small">
                <a:solidFill>
                  <a:srgbClr val="ffffff"/>
                </a:solidFill>
                <a:latin typeface="Century Gothic"/>
              </a:rPr>
              <a:t>Quarto nível</a:t>
            </a:r>
            <a:endParaRPr b="0" lang="pt-BR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4" marL="20001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pt-BR" sz="1400" spc="-1" strike="noStrike" cap="small">
                <a:solidFill>
                  <a:srgbClr val="ffffff"/>
                </a:solidFill>
                <a:latin typeface="Century Gothic"/>
              </a:rPr>
              <a:t>Quinto nível</a:t>
            </a:r>
            <a:endParaRPr b="0" lang="pt-BR" sz="14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FF6EED6-D6F4-44E3-B99E-BC82D083DD23}" type="datetime">
              <a:rPr b="1" lang="pt-BR" sz="900" spc="-1" strike="noStrike">
                <a:solidFill>
                  <a:srgbClr val="bfbfbf"/>
                </a:solidFill>
                <a:latin typeface="Century Gothic"/>
              </a:rPr>
              <a:t>10/07/18</a:t>
            </a:fld>
            <a:endParaRPr b="0" lang="pt-BR" sz="9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C4AA5F7-9BB3-4E9F-BE98-8CEE25C3B53E}" type="slidenum">
              <a:rPr b="1" lang="pt-BR" sz="900" spc="-1" strike="noStrike">
                <a:solidFill>
                  <a:srgbClr val="bfbfbf"/>
                </a:solidFill>
                <a:latin typeface="Century Gothic"/>
              </a:rPr>
              <a:t>1</a:t>
            </a:fld>
            <a:endParaRPr b="0" lang="pt-BR" sz="9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751040" y="407880"/>
            <a:ext cx="8676000" cy="32000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1" lang="pt-BR" sz="4800" spc="-1" strike="noStrike" cap="all">
                <a:solidFill>
                  <a:srgbClr val="ffffff"/>
                </a:solidFill>
                <a:latin typeface="Century Gothic"/>
              </a:rPr>
              <a:t>Sistema de Gerenciamento de Caixa</a:t>
            </a:r>
            <a:endParaRPr b="0" lang="pt-BR" sz="4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1751040" y="3886200"/>
            <a:ext cx="8676000" cy="19047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r">
              <a:lnSpc>
                <a:spcPct val="110000"/>
              </a:lnSpc>
              <a:spcAft>
                <a:spcPts val="601"/>
              </a:spcAft>
            </a:pPr>
            <a:r>
              <a:rPr b="0" lang="pt-BR" sz="2100" spc="-1" strike="noStrike" cap="small">
                <a:solidFill>
                  <a:srgbClr val="ffffff"/>
                </a:solidFill>
                <a:latin typeface="Century Gothic"/>
              </a:rPr>
              <a:t>Mariana Casetta de Azevedo </a:t>
            </a:r>
            <a:endParaRPr b="0" lang="pt-BR" sz="2100" spc="-1" strike="noStrike">
              <a:latin typeface="Arial"/>
            </a:endParaRPr>
          </a:p>
          <a:p>
            <a:pPr algn="r">
              <a:lnSpc>
                <a:spcPct val="110000"/>
              </a:lnSpc>
              <a:spcAft>
                <a:spcPts val="601"/>
              </a:spcAft>
            </a:pPr>
            <a:r>
              <a:rPr b="0" lang="pt-BR" sz="2100" spc="-1" strike="noStrike" cap="small">
                <a:solidFill>
                  <a:srgbClr val="ffffff"/>
                </a:solidFill>
                <a:latin typeface="Century Gothic"/>
              </a:rPr>
              <a:t>Pedro Henrique Lopes de Carvalho</a:t>
            </a:r>
            <a:br/>
            <a:r>
              <a:rPr b="0" lang="pt-BR" sz="2100" spc="-1" strike="noStrike" cap="small">
                <a:solidFill>
                  <a:srgbClr val="ffffff"/>
                </a:solidFill>
                <a:latin typeface="Century Gothic"/>
              </a:rPr>
              <a:t>Jonismar da Costa de Morais</a:t>
            </a:r>
            <a:endParaRPr b="0" lang="pt-BR" sz="2100" spc="-1" strike="noStrike">
              <a:latin typeface="Arial"/>
            </a:endParaRPr>
          </a:p>
          <a:p>
            <a:pPr algn="r">
              <a:lnSpc>
                <a:spcPct val="110000"/>
              </a:lnSpc>
              <a:spcAft>
                <a:spcPts val="601"/>
              </a:spcAft>
            </a:pPr>
            <a:r>
              <a:rPr b="0" lang="pt-BR" sz="2100" spc="-1" strike="noStrike" cap="small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pt-BR" sz="2100" spc="-1" strike="noStrike" cap="small">
                <a:solidFill>
                  <a:srgbClr val="ffffff"/>
                </a:solidFill>
                <a:latin typeface="Century Gothic"/>
              </a:rPr>
              <a:t>Cristiano José Gonçalves Silva</a:t>
            </a:r>
            <a:endParaRPr b="0" lang="pt-BR" sz="21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1141560" y="9864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pt-BR" sz="4000" spc="-1" strike="noStrike" cap="all">
                <a:solidFill>
                  <a:srgbClr val="ffffff"/>
                </a:solidFill>
                <a:latin typeface="Century Gothic"/>
              </a:rPr>
              <a:t>Motivação</a:t>
            </a:r>
            <a:endParaRPr b="0" lang="pt-BR" sz="4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1908000" y="1842120"/>
            <a:ext cx="9905760" cy="4190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70000"/>
              </a:lnSpc>
              <a:buClr>
                <a:srgbClr val="ffffff"/>
              </a:buClr>
              <a:buFont typeface="Wingdings" charset="2"/>
              <a:buChar char=""/>
            </a:pPr>
            <a:r>
              <a:rPr b="0" lang="pt-BR" sz="2800" spc="-1" strike="noStrike" cap="small">
                <a:solidFill>
                  <a:srgbClr val="ffffff"/>
                </a:solidFill>
                <a:latin typeface="Century Gothic"/>
              </a:rPr>
              <a:t>Cálculos errados</a:t>
            </a:r>
            <a:endParaRPr b="0" lang="pt-BR" sz="28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70000"/>
              </a:lnSpc>
              <a:buClr>
                <a:srgbClr val="ffffff"/>
              </a:buClr>
              <a:buFont typeface="Wingdings" charset="2"/>
              <a:buChar char=""/>
            </a:pPr>
            <a:r>
              <a:rPr b="0" lang="pt-BR" sz="2800" spc="-1" strike="noStrike" cap="small">
                <a:solidFill>
                  <a:srgbClr val="ffffff"/>
                </a:solidFill>
                <a:latin typeface="Century Gothic"/>
              </a:rPr>
              <a:t>Retrabalho</a:t>
            </a:r>
            <a:endParaRPr b="0" lang="pt-BR" sz="28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70000"/>
              </a:lnSpc>
              <a:buClr>
                <a:srgbClr val="ffffff"/>
              </a:buClr>
              <a:buFont typeface="Wingdings" charset="2"/>
              <a:buChar char=""/>
            </a:pPr>
            <a:r>
              <a:rPr b="0" lang="pt-BR" sz="2800" spc="-1" strike="noStrike" cap="small">
                <a:solidFill>
                  <a:srgbClr val="ffffff"/>
                </a:solidFill>
                <a:latin typeface="Century Gothic"/>
              </a:rPr>
              <a:t>Incapacidade de Planejamento em Longo Prazo</a:t>
            </a:r>
            <a:endParaRPr b="0" lang="pt-BR" sz="28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7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pt-BR" sz="2400" spc="-1" strike="noStrike" cap="sm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2400" spc="-1" strike="noStrike" cap="small">
                <a:solidFill>
                  <a:srgbClr val="ffffff"/>
                </a:solidFill>
                <a:latin typeface="Century Gothic"/>
              </a:rPr>
              <a:t>Planejamento Orçamentário</a:t>
            </a:r>
            <a:endParaRPr b="0" lang="pt-BR" sz="2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7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pt-BR" sz="2400" spc="-1" strike="noStrike" cap="sm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2400" spc="-1" strike="noStrike" cap="small">
                <a:solidFill>
                  <a:srgbClr val="ffffff"/>
                </a:solidFill>
                <a:latin typeface="Century Gothic"/>
              </a:rPr>
              <a:t>Mensuração de Resultados</a:t>
            </a:r>
            <a:endParaRPr b="0" lang="pt-BR" sz="2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7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pt-BR" sz="2400" spc="-1" strike="noStrike" cap="sm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2400" spc="-1" strike="noStrike" cap="small">
                <a:solidFill>
                  <a:srgbClr val="ffffff"/>
                </a:solidFill>
                <a:latin typeface="Century Gothic"/>
              </a:rPr>
              <a:t>Avaliação de Crescimento</a:t>
            </a:r>
            <a:endParaRPr b="0" lang="pt-BR" sz="24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70000"/>
              </a:lnSpc>
              <a:buClr>
                <a:srgbClr val="ffffff"/>
              </a:buClr>
              <a:buFont typeface="Wingdings" charset="2"/>
              <a:buChar char=""/>
            </a:pPr>
            <a:r>
              <a:rPr b="0" lang="pt-BR" sz="2800" spc="-1" strike="noStrike" cap="small">
                <a:solidFill>
                  <a:srgbClr val="ffffff"/>
                </a:solidFill>
                <a:latin typeface="Century Gothic"/>
              </a:rPr>
              <a:t>Endividamento</a:t>
            </a:r>
            <a:endParaRPr b="0" lang="pt-BR" sz="28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1168200" y="1954440"/>
            <a:ext cx="9905760" cy="31237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  <a:spcBef>
                <a:spcPts val="879"/>
              </a:spcBef>
              <a:spcAft>
                <a:spcPts val="601"/>
              </a:spcAft>
            </a:pPr>
            <a:r>
              <a:rPr b="0" lang="pt-BR" sz="4400" spc="-1" strike="noStrike" cap="small">
                <a:solidFill>
                  <a:srgbClr val="ffffff"/>
                </a:solidFill>
                <a:latin typeface="Century Gothic"/>
              </a:rPr>
              <a:t>Um sistema que controla os seus gastos sem você precisar fazer conta</a:t>
            </a:r>
            <a:endParaRPr b="0" lang="pt-BR" sz="44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Imagem 3" descr=""/>
          <p:cNvPicPr/>
          <p:nvPr/>
        </p:nvPicPr>
        <p:blipFill>
          <a:blip r:embed="rId1"/>
          <a:stretch/>
        </p:blipFill>
        <p:spPr>
          <a:xfrm>
            <a:off x="1875960" y="1036800"/>
            <a:ext cx="8238960" cy="4570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141560" y="2664000"/>
            <a:ext cx="9905760" cy="3180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r>
              <a:rPr b="0" lang="pt-BR" sz="3600" spc="-1" strike="noStrike" cap="small">
                <a:solidFill>
                  <a:srgbClr val="ffffff"/>
                </a:solidFill>
                <a:latin typeface="Century Gothic"/>
              </a:rPr>
              <a:t>Desenvolvido para Você, autônomo, pequeno e médio empresário</a:t>
            </a:r>
            <a:endParaRPr b="0" lang="pt-BR" sz="36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538200" indent="-17424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" charset="2"/>
              <a:buChar char=""/>
            </a:pPr>
            <a:r>
              <a:rPr b="0" lang="pt-BR" sz="3600" spc="-1" strike="noStrike" cap="sm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3600" spc="-1" strike="noStrike" cap="small">
                <a:solidFill>
                  <a:srgbClr val="ffffff"/>
                </a:solidFill>
                <a:latin typeface="Century Gothic"/>
              </a:rPr>
              <a:t>Funcional</a:t>
            </a:r>
            <a:endParaRPr b="0" lang="pt-BR" sz="36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538200" indent="-17424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" charset="2"/>
              <a:buChar char=""/>
            </a:pPr>
            <a:r>
              <a:rPr b="0" lang="pt-BR" sz="3600" spc="-1" strike="noStrike" cap="sm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3600" spc="-1" strike="noStrike" cap="small">
                <a:solidFill>
                  <a:srgbClr val="ffffff"/>
                </a:solidFill>
                <a:latin typeface="Century Gothic"/>
              </a:rPr>
              <a:t>Leve</a:t>
            </a:r>
            <a:endParaRPr b="0" lang="pt-BR" sz="36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538200" indent="-17424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" charset="2"/>
              <a:buChar char=""/>
            </a:pPr>
            <a:r>
              <a:rPr b="0" lang="pt-BR" sz="3600" spc="-1" strike="noStrike" cap="small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3600" spc="-1" strike="noStrike" cap="small">
                <a:solidFill>
                  <a:srgbClr val="ffffff"/>
                </a:solidFill>
                <a:latin typeface="Century Gothic"/>
              </a:rPr>
              <a:t>Dinâmico</a:t>
            </a:r>
            <a:endParaRPr b="0" lang="pt-BR" sz="36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538200" indent="-17424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" charset="2"/>
              <a:buChar char=""/>
            </a:pPr>
            <a:r>
              <a:rPr b="0" lang="pt-BR" sz="3600" spc="-1" strike="noStrike" cap="small">
                <a:solidFill>
                  <a:srgbClr val="ffffff"/>
                </a:solidFill>
                <a:latin typeface="Century Gothic"/>
              </a:rPr>
              <a:t>   </a:t>
            </a:r>
            <a:r>
              <a:rPr b="0" lang="pt-BR" sz="3600" spc="-1" strike="noStrike" cap="small">
                <a:solidFill>
                  <a:srgbClr val="ffffff"/>
                </a:solidFill>
                <a:latin typeface="Century Gothic"/>
              </a:rPr>
              <a:t>acessível </a:t>
            </a:r>
            <a:endParaRPr b="0" lang="pt-BR" sz="36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endParaRPr b="0" lang="pt-BR" sz="36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endParaRPr b="0" lang="pt-BR" sz="36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2088000" y="864000"/>
            <a:ext cx="7344000" cy="1440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pt-BR" sz="5400" spc="-1" strike="noStrike">
                <a:latin typeface="Century Gothic"/>
              </a:rPr>
              <a:t>Diferenciais</a:t>
            </a:r>
            <a:endParaRPr b="0" lang="pt-BR" sz="5400" spc="-1" strike="noStrike"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TM03457485[[fn=Malha]]</Template>
  <TotalTime>82</TotalTime>
  <Application>LibreOffice/6.0.2.1$Windows_X86_64 LibreOffice_project/f7f06a8f319e4b62f9bc5095aa112a65d2f3ac89</Application>
  <Words>42</Words>
  <Paragraphs>17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2018-07-10T02:36:20Z</dcterms:created>
  <dc:creator>Pedro Henrique Lopes de Carvalho</dc:creator>
  <dc:description/>
  <dc:language>pt-BR</dc:language>
  <cp:lastModifiedBy/>
  <dcterms:modified xsi:type="dcterms:W3CDTF">2018-07-10T23:21:18Z</dcterms:modified>
  <cp:revision>9</cp:revision>
  <dc:subject/>
  <dc:title>Sistema de Gerenciamento de Caixa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